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256886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77802"/>
        <a:ext cx="5703078" cy="532758"/>
      </dsp:txXfrm>
    </dsp:sp>
    <dsp:sp modelId="{339E794D-6153-47BC-BF1A-65FD64E78766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кадровые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985002"/>
        <a:ext cx="5703078" cy="532758"/>
      </dsp:txXfrm>
    </dsp:sp>
    <dsp:sp modelId="{04D2C57B-622B-4C5B-8CCA-4660D597A0B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1892202"/>
        <a:ext cx="5703078" cy="532758"/>
      </dsp:txXfrm>
    </dsp:sp>
    <dsp:sp modelId="{8D2482DD-1B0E-4A2B-BD55-FDD87F017E76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финансовые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2799402"/>
        <a:ext cx="5703078" cy="532758"/>
      </dsp:txXfrm>
    </dsp:sp>
    <dsp:sp modelId="{C809B7E3-D4D2-4CFB-865B-EC8257D90BF1}">
      <dsp:nvSpPr>
        <dsp:cNvPr id="0" name=""/>
        <dsp:cNvSpPr/>
      </dsp:nvSpPr>
      <dsp:spPr>
        <a:xfrm>
          <a:off x="0" y="386638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65593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6010" y="3594414"/>
        <a:ext cx="57030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Samsung</cp:lastModifiedBy>
  <cp:revision>102</cp:revision>
  <dcterms:created xsi:type="dcterms:W3CDTF">2013-12-02T16:12:05Z</dcterms:created>
  <dcterms:modified xsi:type="dcterms:W3CDTF">2014-04-09T22:27:49Z</dcterms:modified>
</cp:coreProperties>
</file>